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0FAA2EC-11FA-4796-A332-316BDDAF8A71}" type="datetimeFigureOut">
              <a:rPr lang="en-US" smtClean="0"/>
              <a:t>4/22/2013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656D8C1-4F7E-4D9C-9347-E8E0DD1D6A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Dedicating our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Understanding the sanctity of our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5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67021" cy="644729"/>
          </a:xfrm>
        </p:spPr>
        <p:txBody>
          <a:bodyPr/>
          <a:lstStyle/>
          <a:p>
            <a:r>
              <a:rPr lang="en-US" dirty="0"/>
              <a:t>Draper Utah </a:t>
            </a:r>
            <a:r>
              <a:rPr lang="en-US" dirty="0" smtClean="0"/>
              <a:t>Temple</a:t>
            </a:r>
            <a:endParaRPr lang="en-US" dirty="0"/>
          </a:p>
        </p:txBody>
      </p:sp>
      <p:pic>
        <p:nvPicPr>
          <p:cNvPr id="1026" name="Picture 2" descr="http://www.lds.org/bc/content/church/temples/draper-utah/images/draper-utah-808x480-CWD_101001BWither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r="10614"/>
          <a:stretch>
            <a:fillRect/>
          </a:stretch>
        </p:blipFill>
        <p:spPr bwMode="auto">
          <a:xfrm rot="240000">
            <a:off x="1563750" y="622421"/>
            <a:ext cx="6016501" cy="453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mormontemples.org/media/2011_atlanta_georgia_temple_celestial_room1.jpg/600x3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75373"/>
            <a:ext cx="3838832" cy="217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570156"/>
            <a:ext cx="8991600" cy="1054250"/>
          </a:xfrm>
        </p:spPr>
        <p:txBody>
          <a:bodyPr/>
          <a:lstStyle/>
          <a:p>
            <a:r>
              <a:rPr lang="en-US" dirty="0" smtClean="0"/>
              <a:t>What do we do in Temples?</a:t>
            </a:r>
            <a:endParaRPr lang="en-US" dirty="0"/>
          </a:p>
        </p:txBody>
      </p:sp>
      <p:pic>
        <p:nvPicPr>
          <p:cNvPr id="2050" name="Picture 2" descr="https://sphotos-b.xx.fbcdn.net/hphotos-snc7/111_512198268579_4779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90" y="2239963"/>
            <a:ext cx="291816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rmontemples.org/media/Atlanta-baptistry.jpg/600x33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803650" cy="2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68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731" y="5105400"/>
            <a:ext cx="7767021" cy="644729"/>
          </a:xfrm>
        </p:spPr>
        <p:txBody>
          <a:bodyPr/>
          <a:lstStyle/>
          <a:p>
            <a:r>
              <a:rPr lang="en-US" dirty="0" smtClean="0"/>
              <a:t>Our Home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40000">
            <a:off x="1563750" y="885022"/>
            <a:ext cx="6016501" cy="40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0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43406"/>
          </a:xfrm>
        </p:spPr>
        <p:txBody>
          <a:bodyPr/>
          <a:lstStyle/>
          <a:p>
            <a:r>
              <a:rPr lang="en-US" dirty="0" smtClean="0"/>
              <a:t>What do we do in our home that makes it sacred?</a:t>
            </a:r>
            <a:endParaRPr lang="en-US" dirty="0"/>
          </a:p>
        </p:txBody>
      </p:sp>
      <p:pic>
        <p:nvPicPr>
          <p:cNvPr id="4098" name="Picture 2" descr="http://media.ldscdn.org/images/media-library/recreation/parents-playing-game-with-son-307858-galler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3200400" cy="21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edia.ldscdn.org/images/media-library/parenthood/family-prayer-242609-galler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599"/>
            <a:ext cx="3200400" cy="21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photos-a.xx.fbcdn.net/hphotos-ash4/396616_10100686756960519_73396379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6" y="4419600"/>
            <a:ext cx="3205743" cy="21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photos-a.xx.fbcdn.net/hphotos-ash3/9220_10151276456026111_429969205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71" y="4380290"/>
            <a:ext cx="3209544" cy="21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0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43406"/>
          </a:xfrm>
        </p:spPr>
        <p:txBody>
          <a:bodyPr/>
          <a:lstStyle/>
          <a:p>
            <a:r>
              <a:rPr lang="en-US" dirty="0" smtClean="0"/>
              <a:t>What do we do that detracts from the sanctity of home?</a:t>
            </a:r>
            <a:endParaRPr lang="en-US" dirty="0"/>
          </a:p>
        </p:txBody>
      </p:sp>
      <p:pic>
        <p:nvPicPr>
          <p:cNvPr id="5124" name="Picture 4" descr="C:\Users\Family\AppData\Local\Microsoft\Windows\Temporary Internet Files\Content.IE5\IF9QBJTI\MP900442496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120993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Family\AppData\Local\Microsoft\Windows\Temporary Internet Files\Content.IE5\5874MCU1\MP900442223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270250" cy="21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86" y="3657600"/>
            <a:ext cx="1653714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https://sphotos-b.xx.fbcdn.net/hphotos-prn1/531281_10100477171351759_1603801717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2153183"/>
            <a:ext cx="3060700" cy="235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Family\AppData\Local\Microsoft\Windows\Temporary Internet Files\Content.IE5\IF9QBJTI\MP90044247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124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841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731" y="5105400"/>
            <a:ext cx="7767021" cy="644729"/>
          </a:xfrm>
        </p:spPr>
        <p:txBody>
          <a:bodyPr/>
          <a:lstStyle/>
          <a:p>
            <a:r>
              <a:rPr lang="en-US" dirty="0" smtClean="0"/>
              <a:t>Dedicating our Home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40000">
            <a:off x="1563750" y="885022"/>
            <a:ext cx="6016501" cy="40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9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250</TotalTime>
  <Words>48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Dedicating our Home</vt:lpstr>
      <vt:lpstr>Draper Utah Temple</vt:lpstr>
      <vt:lpstr>What do we do in Temples?</vt:lpstr>
      <vt:lpstr>Our Home</vt:lpstr>
      <vt:lpstr>What do we do in our home that makes it sacred?</vt:lpstr>
      <vt:lpstr>What do we do that detracts from the sanctity of home?</vt:lpstr>
      <vt:lpstr>Dedicating our Home</vt:lpstr>
    </vt:vector>
  </TitlesOfParts>
  <Company>Adobe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Dedicating our Home</dc:title>
  <dc:creator>Brittny Anderson Hansen</dc:creator>
  <cp:lastModifiedBy>Brittny Anderson Hansen</cp:lastModifiedBy>
  <cp:revision>6</cp:revision>
  <dcterms:created xsi:type="dcterms:W3CDTF">2013-04-23T01:13:49Z</dcterms:created>
  <dcterms:modified xsi:type="dcterms:W3CDTF">2013-04-23T05:24:30Z</dcterms:modified>
</cp:coreProperties>
</file>